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84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esktop\NOVIEMBRE\NOVIEMB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Platicas</a:t>
            </a:r>
            <a:r>
              <a:rPr lang="es-MX" baseline="0"/>
              <a:t> Preventivas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Hoja1!$C$66:$C$78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Hoja1!$D$66:$D$78</c:f>
              <c:numCache>
                <c:formatCode>General</c:formatCode>
                <c:ptCount val="13"/>
                <c:pt idx="0">
                  <c:v>34</c:v>
                </c:pt>
                <c:pt idx="1">
                  <c:v>43</c:v>
                </c:pt>
                <c:pt idx="2">
                  <c:v>27</c:v>
                </c:pt>
                <c:pt idx="3">
                  <c:v>10</c:v>
                </c:pt>
                <c:pt idx="4">
                  <c:v>23</c:v>
                </c:pt>
                <c:pt idx="5">
                  <c:v>10</c:v>
                </c:pt>
                <c:pt idx="6">
                  <c:v>1</c:v>
                </c:pt>
                <c:pt idx="7">
                  <c:v>0</c:v>
                </c:pt>
                <c:pt idx="8">
                  <c:v>15</c:v>
                </c:pt>
                <c:pt idx="9">
                  <c:v>19</c:v>
                </c:pt>
                <c:pt idx="10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6B-4BE5-9E35-E2038EB1E7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338374544"/>
        <c:axId val="338380424"/>
        <c:axId val="0"/>
      </c:bar3DChart>
      <c:catAx>
        <c:axId val="33837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38380424"/>
        <c:crosses val="autoZero"/>
        <c:auto val="1"/>
        <c:lblAlgn val="ctr"/>
        <c:lblOffset val="100"/>
        <c:noMultiLvlLbl val="0"/>
      </c:catAx>
      <c:valAx>
        <c:axId val="338380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8374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68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709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550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5078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8615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521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6766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248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19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711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041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64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864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783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46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619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135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</a:t>
            </a:r>
            <a:r>
              <a:rPr lang="es-MX" sz="8000" dirty="0" smtClean="0">
                <a:solidFill>
                  <a:schemeClr val="tx1"/>
                </a:solidFill>
              </a:rPr>
              <a:t>. IV, V, VI,VII,XX,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2019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/>
              <a:t>Platicas Preventivas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271464" y="1897942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Informar al alumnado como prevenir las problemáticas actuales que se presentan en la vida cotidiana.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07968" y="189794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Desarrollar habilidades para la toma de decisiones 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19536" y="4437112"/>
            <a:ext cx="6336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Impartir platicas preventivas teórico-practicas en todos los niveles educativos, sobre temas actuales y de interés para la comunidad.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97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8357988"/>
              </p:ext>
            </p:extLst>
          </p:nvPr>
        </p:nvGraphicFramePr>
        <p:xfrm>
          <a:off x="990600" y="1041400"/>
          <a:ext cx="9321800" cy="520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453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INFORMACION GENERAL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Todos servicios y programas proporcionados por Prevención del Delito son gratuitos. </a:t>
            </a:r>
          </a:p>
          <a:p>
            <a:r>
              <a:rPr lang="es-MX" dirty="0" smtClean="0"/>
              <a:t>Los servicios pueden ser solicitados mediante oficio o directamente en el departamento.</a:t>
            </a:r>
          </a:p>
          <a:p>
            <a:r>
              <a:rPr lang="es-MX" dirty="0" smtClean="0"/>
              <a:t>Prevención del Delito se localiza dentro de las instalaciones de la Secretaría de Seguridad Pública Vialidad y Tránsito de Juárez, N.L.  </a:t>
            </a:r>
          </a:p>
          <a:p>
            <a:r>
              <a:rPr lang="es-MX" dirty="0" smtClean="0"/>
              <a:t>Las rutas </a:t>
            </a:r>
            <a:r>
              <a:rPr lang="es-MX" dirty="0"/>
              <a:t>223 Las </a:t>
            </a:r>
            <a:r>
              <a:rPr lang="es-MX" dirty="0" smtClean="0"/>
              <a:t>Torres, </a:t>
            </a:r>
            <a:r>
              <a:rPr lang="es-MX" dirty="0"/>
              <a:t>223 Los Huertos, </a:t>
            </a:r>
            <a:r>
              <a:rPr lang="es-MX" dirty="0" smtClean="0"/>
              <a:t>190 y 150 te llevan.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5393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mtClean="0"/>
              <a:t>    MEDIOS </a:t>
            </a:r>
            <a:r>
              <a:rPr lang="es-MX" dirty="0" smtClean="0"/>
              <a:t>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52104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166</Words>
  <Application>Microsoft Office PowerPoint</Application>
  <PresentationFormat>Panorámica</PresentationFormat>
  <Paragraphs>44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    Prevención del Delito, Juárez, N.L.</vt:lpstr>
      <vt:lpstr>Platicas Preventivas</vt:lpstr>
      <vt:lpstr>Presentación de PowerPoint</vt:lpstr>
      <vt:lpstr>INFORMACION GENERAL</vt:lpstr>
      <vt:lpstr>    MEDIOS DE CONTACTO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Windows User</cp:lastModifiedBy>
  <cp:revision>11</cp:revision>
  <dcterms:created xsi:type="dcterms:W3CDTF">2020-08-07T01:49:50Z</dcterms:created>
  <dcterms:modified xsi:type="dcterms:W3CDTF">2020-08-07T18:15:02Z</dcterms:modified>
</cp:coreProperties>
</file>